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4" r:id="rId6"/>
    <p:sldId id="269" r:id="rId7"/>
    <p:sldId id="268" r:id="rId8"/>
    <p:sldId id="270" r:id="rId9"/>
    <p:sldId id="267" r:id="rId10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774653-4842-4C6D-9B20-5C59F35335B7}" v="2510" dt="2020-04-20T20:04:28.6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6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DC34CFD-6F4E-4681-B460-A8F7493C7F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322E13-55DF-4A70-91A8-410C5C2D8B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C2F05-C415-4BA9-ACDB-AC39A3A9B8F9}" type="datetime1">
              <a:rPr lang="pt-BR" smtClean="0"/>
              <a:t>20/04/2020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6B0BA75-E10A-47EF-BE58-F600D0CE7A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18574-FB4D-4659-9BAD-C6176B8C04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D2C2D-0AE7-4203-A3E2-03757C0567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4418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07472-DC86-4397-84EF-37EB9367CC46}" type="datetime1">
              <a:rPr lang="pt-BR" smtClean="0"/>
              <a:pPr/>
              <a:t>20/04/2020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 dirty="0"/>
              <a:t>Editar estilos de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41BEB-0138-4C6B-B846-472DDAAEEDB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0323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620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13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54934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9494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1810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92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5678EED-F689-4FB2-886F-89739D370DFD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3" name="Conector re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042EA7-8920-4EE1-AC33-01E92C8DFC22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79B177-77B1-44CE-926D-21A296453815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F5425-8D69-423C-81A7-72CE3610C0A0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EEF83A-CEF6-40A3-99AE-C9E5D34C07F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BACE7C-8C8D-4905-8067-32C4FAF8B251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FCEBE8-5F22-4527-A84D-A13F936C203B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FCF810-4396-43DA-A5E7-A67E7681FA68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CFFFF-E1F8-48F5-965B-14CB7B44212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8B1FCC-60ED-426A-85D3-CA3F1A2A578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335D08-4221-4E34-9FD4-D4C266AA6720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20FA7C1-0047-4EA8-A325-BDB85F07AD82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brunoseco/curso-avancado-v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 err="1">
                <a:solidFill>
                  <a:schemeClr val="tx1"/>
                </a:solidFill>
              </a:rPr>
              <a:t>Vue</a:t>
            </a:r>
            <a:r>
              <a:rPr lang="pt-BR" sz="6600" b="1" dirty="0">
                <a:solidFill>
                  <a:schemeClr val="tx1"/>
                </a:solidFill>
              </a:rPr>
              <a:t> Avançado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O projeto - Modelo do negócio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84AE0A9F-C6E5-4053-818A-353F845A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10678068" cy="4098639"/>
          </a:xfrm>
        </p:spPr>
        <p:txBody>
          <a:bodyPr>
            <a:normAutofit/>
          </a:bodyPr>
          <a:lstStyle/>
          <a:p>
            <a:r>
              <a:rPr lang="pt-BR" sz="3200" dirty="0"/>
              <a:t>Qual a necessidade do nosso cliente? </a:t>
            </a:r>
          </a:p>
          <a:p>
            <a:r>
              <a:rPr lang="pt-BR" sz="2400" dirty="0"/>
              <a:t>Nosso cliente, consultoria </a:t>
            </a:r>
            <a:r>
              <a:rPr lang="pt-BR" sz="2400" dirty="0" err="1"/>
              <a:t>Call</a:t>
            </a:r>
            <a:r>
              <a:rPr lang="pt-BR" sz="2400" dirty="0"/>
              <a:t> Lima, controla atualmente, numa agenda de papel, os contatos de cada empresa que ele tem parceria, esses contatos são utilizados para que ele possa realizar ligações e envio de e-mails de variados assuntos, como comercial, financeiro, etc. Nosso cliente está em crescimento e a quantia de empresas que ele possui parceria já está ficando impossível de manter anotado tudo em papel.</a:t>
            </a:r>
          </a:p>
          <a:p>
            <a:r>
              <a:rPr lang="pt-BR" sz="2400" dirty="0"/>
              <a:t>Para isso, nós vamos desenvolvedor um sistema para controlar as empresas que ele tem parceria e quais são as pessoas que ele pode entrar em contato para qualquer fim que ele precise.</a:t>
            </a:r>
          </a:p>
        </p:txBody>
      </p:sp>
    </p:spTree>
    <p:extLst>
      <p:ext uri="{BB962C8B-B14F-4D97-AF65-F5344CB8AC3E}">
        <p14:creationId xmlns:p14="http://schemas.microsoft.com/office/powerpoint/2010/main" val="399005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O projeto - Modelo do negócio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84AE0A9F-C6E5-4053-818A-353F845A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10678068" cy="4548724"/>
          </a:xfrm>
        </p:spPr>
        <p:txBody>
          <a:bodyPr>
            <a:normAutofit fontScale="77500" lnSpcReduction="20000"/>
          </a:bodyPr>
          <a:lstStyle/>
          <a:p>
            <a:r>
              <a:rPr lang="pt-BR" sz="4100" dirty="0"/>
              <a:t>Modelo de classes proposto</a:t>
            </a:r>
            <a:endParaRPr lang="pt-BR" sz="3200" dirty="0"/>
          </a:p>
          <a:p>
            <a:r>
              <a:rPr lang="pt-BR" sz="3400" b="1" dirty="0"/>
              <a:t>Empresa</a:t>
            </a:r>
            <a:r>
              <a:rPr lang="pt-BR" sz="3400" dirty="0"/>
              <a:t> – é cada empresa que o nosso cliente tem a parceria.</a:t>
            </a:r>
          </a:p>
          <a:p>
            <a:r>
              <a:rPr lang="pt-BR" sz="3400" b="1" dirty="0" err="1"/>
              <a:t>Usuario</a:t>
            </a:r>
            <a:r>
              <a:rPr lang="pt-BR" sz="3400" dirty="0"/>
              <a:t> – na operação do nosso cliente, ele trabalha com outros sócios e ele precisa que cada um tenha seu acesso.</a:t>
            </a:r>
          </a:p>
          <a:p>
            <a:r>
              <a:rPr lang="pt-BR" sz="3400" b="1" dirty="0" err="1"/>
              <a:t>UsuarioEmpresa</a:t>
            </a:r>
            <a:r>
              <a:rPr lang="pt-BR" sz="3400" dirty="0"/>
              <a:t> – cada sócio cuida de determinadas empresas, já que cada sócio tem seu usuário, vamos ligar ao usuário somente as empresas que ele cuida.</a:t>
            </a:r>
          </a:p>
          <a:p>
            <a:r>
              <a:rPr lang="pt-BR" sz="3400" b="1" dirty="0" err="1"/>
              <a:t>EmpresaContato</a:t>
            </a:r>
            <a:r>
              <a:rPr lang="pt-BR" sz="3400" dirty="0"/>
              <a:t> – cada empresa possui vários contatos para que os sócios mantenham relações, como contatos com o departamento comercial, vendas ou financeiro.</a:t>
            </a:r>
          </a:p>
          <a:p>
            <a:r>
              <a:rPr lang="pt-BR" sz="3400" b="1" dirty="0"/>
              <a:t>Departamento</a:t>
            </a:r>
            <a:r>
              <a:rPr lang="pt-BR" sz="3400" dirty="0"/>
              <a:t> – Esses contatos das empresas precisam ser estar relacionados a departamentos específicos para facilitar </a:t>
            </a:r>
            <a:r>
              <a:rPr lang="pt-BR" sz="3400"/>
              <a:t>a consulta.</a:t>
            </a:r>
            <a:endParaRPr lang="pt-BR" sz="3400" dirty="0"/>
          </a:p>
          <a:p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44491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O projeto - Modelo do negócio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84AE0A9F-C6E5-4053-818A-353F845A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10678068" cy="4098639"/>
          </a:xfrm>
        </p:spPr>
        <p:txBody>
          <a:bodyPr>
            <a:normAutofit/>
          </a:bodyPr>
          <a:lstStyle/>
          <a:p>
            <a:r>
              <a:rPr lang="pt-BR" sz="3200" dirty="0"/>
              <a:t>Diagrama das classes</a:t>
            </a:r>
            <a:endParaRPr lang="pt-BR" sz="24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784038F-8B25-426D-A644-FD624BF28E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755" y="2786085"/>
            <a:ext cx="8126979" cy="36887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984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O projeto - Modelo do negócio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84AE0A9F-C6E5-4053-818A-353F845A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10678068" cy="4548724"/>
          </a:xfrm>
        </p:spPr>
        <p:txBody>
          <a:bodyPr>
            <a:normAutofit/>
          </a:bodyPr>
          <a:lstStyle/>
          <a:p>
            <a:r>
              <a:rPr lang="pt-BR" sz="3600" dirty="0"/>
              <a:t>Entregas</a:t>
            </a:r>
            <a:r>
              <a:rPr lang="pt-BR" sz="4100" dirty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pt-BR" sz="2600" dirty="0"/>
              <a:t>Protótipo de como ficarão as telas.</a:t>
            </a:r>
          </a:p>
          <a:p>
            <a:pPr marL="742950" indent="-742950">
              <a:buFont typeface="+mj-lt"/>
              <a:buAutoNum type="arabicPeriod"/>
            </a:pPr>
            <a:r>
              <a:rPr lang="pt-BR" sz="2600" dirty="0"/>
              <a:t>Desenvolvimento e programação do sistema.</a:t>
            </a:r>
          </a:p>
          <a:p>
            <a:pPr marL="742950" indent="-742950">
              <a:buFont typeface="+mj-lt"/>
              <a:buAutoNum type="arabicPeriod"/>
            </a:pPr>
            <a:r>
              <a:rPr lang="pt-BR" sz="2600" dirty="0"/>
              <a:t>Publicação da primeira versão em produção.</a:t>
            </a:r>
          </a:p>
          <a:p>
            <a:endParaRPr lang="pt-BR" sz="3400" dirty="0"/>
          </a:p>
          <a:p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02936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>
                <a:solidFill>
                  <a:prstClr val="white"/>
                </a:solidFill>
              </a:rPr>
              <a:t>OBRIGADO</a:t>
            </a:r>
            <a:br>
              <a:rPr lang="pt-BR" sz="6600" b="1" dirty="0">
                <a:solidFill>
                  <a:prstClr val="white"/>
                </a:solidFill>
              </a:rPr>
            </a:br>
            <a:r>
              <a:rPr lang="pt-BR" sz="1400" dirty="0">
                <a:solidFill>
                  <a:prstClr val="whit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https://github.com/brunoseco/curso-avancado-vue</a:t>
            </a:r>
            <a:endParaRPr lang="pt-BR" sz="6600" b="1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800" b="1" dirty="0" err="1">
                <a:solidFill>
                  <a:schemeClr val="tx1"/>
                </a:solidFill>
              </a:rPr>
              <a:t>Vue</a:t>
            </a:r>
            <a:r>
              <a:rPr lang="pt-BR" sz="2800" b="1" dirty="0">
                <a:solidFill>
                  <a:schemeClr val="tx1"/>
                </a:solidFill>
              </a:rPr>
              <a:t> Avançado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684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323</Words>
  <Application>Microsoft Office PowerPoint</Application>
  <PresentationFormat>Widescreen</PresentationFormat>
  <Paragraphs>39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Calibri</vt:lpstr>
      <vt:lpstr>Tw Cen MT</vt:lpstr>
      <vt:lpstr>Tw Cen MT Condensed</vt:lpstr>
      <vt:lpstr>Wingdings 3</vt:lpstr>
      <vt:lpstr>Integral</vt:lpstr>
      <vt:lpstr>Vue Avançado</vt:lpstr>
      <vt:lpstr>O projeto - Modelo do negócio</vt:lpstr>
      <vt:lpstr>O projeto - Modelo do negócio</vt:lpstr>
      <vt:lpstr>O projeto - Modelo do negócio</vt:lpstr>
      <vt:lpstr>O projeto - Modelo do negócio</vt:lpstr>
      <vt:lpstr>OBRIGADO https://github.com/brunoseco/curso-avancado-vue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2020-04-20T15:03:02Z</dcterms:created>
  <dcterms:modified xsi:type="dcterms:W3CDTF">2020-04-20T20:04:29Z</dcterms:modified>
</cp:coreProperties>
</file>